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2163325"/>
            <a:ext cx="8849532" cy="2548005"/>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επιχείρηση…………………………………</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που 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είναι ….…  € εκ 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id="{BA04B47D-5973-4A6D-A83F-4B8C1F1D3263}"/>
              </a:ext>
            </a:extLst>
          </p:cNvPr>
          <p:cNvSpPr txBox="1"/>
          <p:nvPr/>
        </p:nvSpPr>
        <p:spPr>
          <a:xfrm>
            <a:off x="375834" y="4929637"/>
            <a:ext cx="8849532" cy="5424562"/>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μεταφορά, εγκατάσταση και λειτουργία νέων μηχανημάτων και λοιπού εξοπλισμού ΤΠΕ </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εξειδικευμένου λογισμικού, εφαρμογών γραφείου, ανάπτυξη ιστοσελίδας, υπηρεσίες e-</a:t>
            </a:r>
            <a:r>
              <a:rPr lang="el-GR" sz="1200" dirty="0" err="1">
                <a:solidFill>
                  <a:srgbClr val="002060"/>
                </a:solidFill>
                <a:highlight>
                  <a:srgbClr val="FFFF00"/>
                </a:highlight>
                <a:latin typeface="Verdana" pitchFamily="34" charset="0"/>
                <a:ea typeface="Verdana" pitchFamily="34" charset="0"/>
                <a:cs typeface="Verdana" pitchFamily="34" charset="0"/>
              </a:rPr>
              <a:t>shop</a:t>
            </a:r>
            <a:r>
              <a:rPr lang="el-GR" sz="1200" dirty="0">
                <a:solidFill>
                  <a:srgbClr val="002060"/>
                </a:solidFill>
                <a:highlight>
                  <a:srgbClr val="FFFF00"/>
                </a:highlight>
                <a:latin typeface="Verdana" pitchFamily="34" charset="0"/>
                <a:ea typeface="Verdana" pitchFamily="34" charset="0"/>
                <a:cs typeface="Verdana" pitchFamily="34" charset="0"/>
              </a:rPr>
              <a:t>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Άλλες Ψηφιακές Υπηρεσίες (ψηφιακή διαφήμιση, πιστοποίηση ψηφιακής πολιτικής ασφάλειας, καταχώρηση και μεταφορά δεδομένων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a:t>
            </a:r>
            <a:r>
              <a:rPr lang="el-GR" sz="1200" dirty="0">
                <a:solidFill>
                  <a:srgbClr val="002060"/>
                </a:solidFill>
                <a:highlight>
                  <a:srgbClr val="00FF00"/>
                </a:highlight>
                <a:latin typeface="Verdana" pitchFamily="34" charset="0"/>
                <a:ea typeface="Verdana" pitchFamily="34" charset="0"/>
                <a:cs typeface="Verdana" pitchFamily="34" charset="0"/>
              </a:rPr>
              <a:t>βελτίωση της ανταγωνιστικότητας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δημιουργία / διατήρηση ποιοτικών θέσεων εργασίας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Άλλο…………………………………………………………</a:t>
            </a:r>
          </a:p>
          <a:p>
            <a:pPr>
              <a:lnSpc>
                <a:spcPct val="150000"/>
              </a:lnSpc>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TotalTime>
  <Words>227</Words>
  <Application>Microsoft Office PowerPoint</Application>
  <PresentationFormat>Χαρτί A3 (297x420 χιλ.)</PresentationFormat>
  <Paragraphs>21</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Arial Narrow</vt:lpstr>
      <vt:lpstr>Calibri</vt:lpstr>
      <vt:lpstr>Verdana</vt:lpstr>
      <vt:lpstr>Wingdings</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Σπυρίδων Μαραγκάκης</cp:lastModifiedBy>
  <cp:revision>7</cp:revision>
  <dcterms:created xsi:type="dcterms:W3CDTF">2021-01-27T08:43:35Z</dcterms:created>
  <dcterms:modified xsi:type="dcterms:W3CDTF">2021-02-22T17:04:23Z</dcterms:modified>
</cp:coreProperties>
</file>